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0AF20B-07DA-4B90-8571-725C365B4EB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53C9CF4-03F5-48D8-B8EF-3B3FF816D9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Lagu\indo\aku%20punya%20kamu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ku punya kam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Bermain</a:t>
            </a:r>
            <a:r>
              <a:rPr lang="en-US" dirty="0" smtClean="0"/>
              <a:t> </a:t>
            </a:r>
            <a:r>
              <a:rPr lang="en-US" dirty="0" err="1" smtClean="0"/>
              <a:t>Sambil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Kakakku</a:t>
            </a:r>
            <a:r>
              <a:rPr lang="en-US" dirty="0" smtClean="0"/>
              <a:t> </a:t>
            </a:r>
            <a:r>
              <a:rPr lang="en-US" dirty="0" err="1" smtClean="0"/>
              <a:t>suda</a:t>
            </a:r>
            <a:r>
              <a:rPr lang="en-US" dirty="0" smtClean="0"/>
              <a:t> SMP.</a:t>
            </a:r>
          </a:p>
          <a:p>
            <a:pPr>
              <a:buNone/>
            </a:pP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2 SD.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Kakakku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main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main bola.</a:t>
            </a:r>
          </a:p>
          <a:p>
            <a:endParaRPr lang="en-US" dirty="0"/>
          </a:p>
          <a:p>
            <a:pPr>
              <a:buNone/>
            </a:pPr>
            <a:r>
              <a:rPr lang="en-US" dirty="0" err="1" smtClean="0"/>
              <a:t>Kakakku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berjam</a:t>
            </a:r>
            <a:r>
              <a:rPr lang="en-US" dirty="0" smtClean="0"/>
              <a:t>-jam </a:t>
            </a:r>
            <a:r>
              <a:rPr lang="en-US" dirty="0" err="1" smtClean="0"/>
              <a:t>duduk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berjam</a:t>
            </a:r>
            <a:r>
              <a:rPr lang="en-US" dirty="0" smtClean="0"/>
              <a:t>-jam main bola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 err="1" smtClean="0"/>
              <a:t>Kakakku</a:t>
            </a:r>
            <a:r>
              <a:rPr lang="en-US" dirty="0" smtClean="0"/>
              <a:t> </a:t>
            </a:r>
            <a:r>
              <a:rPr lang="en-US" dirty="0" err="1" smtClean="0"/>
              <a:t>gemuk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  </a:t>
            </a:r>
            <a:r>
              <a:rPr lang="en-US" dirty="0" err="1" smtClean="0"/>
              <a:t>ngemil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main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segemuk</a:t>
            </a:r>
            <a:r>
              <a:rPr lang="en-US" dirty="0" smtClean="0"/>
              <a:t> </a:t>
            </a:r>
            <a:r>
              <a:rPr lang="en-US" dirty="0" err="1" smtClean="0"/>
              <a:t>kakakku,tetapi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kurus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Badanku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senang</a:t>
            </a:r>
            <a:r>
              <a:rPr lang="en-US" dirty="0" smtClean="0"/>
              <a:t> </a:t>
            </a:r>
            <a:r>
              <a:rPr lang="en-US" dirty="0" err="1" smtClean="0"/>
              <a:t>Oiahraga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SAMPAI JUMPA LAGI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2828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8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8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40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3400"/>
                            </p:stCondLst>
                            <p:childTnLst>
                              <p:par>
                                <p:cTn id="4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3600"/>
                            </p:stCondLst>
                            <p:childTnLst>
                              <p:par>
                                <p:cTn id="5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2600"/>
                            </p:stCondLst>
                            <p:childTnLst>
                              <p:par>
                                <p:cTn id="6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8200"/>
                            </p:stCondLst>
                            <p:childTnLst>
                              <p:par>
                                <p:cTn id="6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7000"/>
                            </p:stCondLst>
                            <p:childTnLst>
                              <p:par>
                                <p:cTn id="7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 tmFilter="0,0; .5, 1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8200"/>
                            </p:stCondLst>
                            <p:childTnLst>
                              <p:par>
                                <p:cTn id="8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0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6600"/>
                            </p:stCondLst>
                            <p:childTnLst>
                              <p:par>
                                <p:cTn id="93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7100"/>
                            </p:stCondLst>
                            <p:childTnLst>
                              <p:par>
                                <p:cTn id="100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7600"/>
                            </p:stCondLst>
                            <p:childTnLst>
                              <p:par>
                                <p:cTn id="107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98100"/>
                            </p:stCondLst>
                            <p:childTnLst>
                              <p:par>
                                <p:cTn id="114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8600"/>
                            </p:stCondLst>
                            <p:childTnLst>
                              <p:par>
                                <p:cTn id="121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9100"/>
                            </p:stCondLst>
                            <p:childTnLst>
                              <p:par>
                                <p:cTn id="128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9600"/>
                            </p:stCondLst>
                            <p:childTnLst>
                              <p:par>
                                <p:cTn id="135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100"/>
                            </p:stCondLst>
                            <p:childTnLst>
                              <p:par>
                                <p:cTn id="142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600"/>
                            </p:stCondLst>
                            <p:childTnLst>
                              <p:par>
                                <p:cTn id="149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1100"/>
                            </p:stCondLst>
                            <p:childTnLst>
                              <p:par>
                                <p:cTn id="156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1600"/>
                            </p:stCondLst>
                            <p:childTnLst>
                              <p:par>
                                <p:cTn id="163" presetID="4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7600"/>
                            </p:stCondLst>
                            <p:childTnLst>
                              <p:par>
                                <p:cTn id="16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124</TotalTime>
  <Words>68</Words>
  <Application>Microsoft Office PowerPoint</Application>
  <PresentationFormat>On-screen Show (4:3)</PresentationFormat>
  <Paragraphs>17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Bermain Sambil Olahraga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Bermain Sambil Olahraga  KaKaKKU SUDAH SMP. Aku baruh kelas 2 SD.  Kakakku  SUKA  main Komputer. Aku suka main bola.</dc:title>
  <dc:creator>user all</dc:creator>
  <cp:lastModifiedBy>user all</cp:lastModifiedBy>
  <cp:revision>14</cp:revision>
  <dcterms:created xsi:type="dcterms:W3CDTF">2020-01-20T16:11:09Z</dcterms:created>
  <dcterms:modified xsi:type="dcterms:W3CDTF">2020-01-27T16:58:01Z</dcterms:modified>
</cp:coreProperties>
</file>