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79CB6-AC1E-4364-B040-DDCACD34C0F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A191-D65F-41C8-ACEB-35BCB258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GPL\Gambar\Lagu\indo\aku%20punya%20kamu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Kakakku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sudah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SMP.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AKU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baru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kelas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2  SD.</a:t>
            </a:r>
            <a:endParaRPr lang="en-US" sz="20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Kakakku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suka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main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komputer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suka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main bola.</a:t>
            </a:r>
          </a:p>
          <a:p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Kakakku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bisa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berjam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-jam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duduk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depan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komputer</a:t>
            </a:r>
            <a:endParaRPr lang="en-US" sz="20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kuat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berjam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-jam main bola.</a:t>
            </a:r>
          </a:p>
          <a:p>
            <a:pPr>
              <a:buNone/>
            </a:pPr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Kakakku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gemuk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sekali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suka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ngemil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jika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sedang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main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komputer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tidak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segemuk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Kakakku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tetapi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tidak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terlalu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kurus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  <a:endParaRPr lang="en-US" sz="20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Badanku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sehat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karena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senang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olahraga</a:t>
            </a: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BSRSAMBUNG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BERMAIN SAMBIL OLAHRAGA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aku punya kam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839200" y="228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750"/>
                            </p:stCondLst>
                            <p:childTnLst>
                              <p:par>
                                <p:cTn id="24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50"/>
                            </p:stCondLst>
                            <p:childTnLst>
                              <p:par>
                                <p:cTn id="30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50"/>
                            </p:stCondLst>
                            <p:childTnLst>
                              <p:par>
                                <p:cTn id="36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50"/>
                            </p:stCondLst>
                            <p:childTnLst>
                              <p:par>
                                <p:cTn id="4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050"/>
                            </p:stCondLst>
                            <p:childTnLst>
                              <p:par>
                                <p:cTn id="4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3850"/>
                            </p:stCondLst>
                            <p:childTnLst>
                              <p:par>
                                <p:cTn id="54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8250"/>
                            </p:stCondLst>
                            <p:childTnLst>
                              <p:par>
                                <p:cTn id="60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3850"/>
                            </p:stCondLst>
                            <p:childTnLst>
                              <p:par>
                                <p:cTn id="66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8050"/>
                            </p:stCondLst>
                            <p:childTnLst>
                              <p:par>
                                <p:cTn id="72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 tmFilter="0,0; .5, 0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2250"/>
                            </p:stCondLst>
                            <p:childTnLst>
                              <p:par>
                                <p:cTn id="80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 tmFilter="0,0; .5, 0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7850"/>
                            </p:stCondLst>
                            <p:childTnLst>
                              <p:par>
                                <p:cTn id="88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 tmFilter="0,0; .5, 0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2250"/>
                            </p:stCondLst>
                            <p:childTnLst>
                              <p:par>
                                <p:cTn id="96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 tmFilter="0,0; .5, 0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50"/>
                            </p:stCondLst>
                            <p:childTnLst>
                              <p:par>
                                <p:cTn id="104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 tmFilter="0,0; .5, 0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8550"/>
                            </p:stCondLst>
                            <p:childTnLst>
                              <p:par>
                                <p:cTn id="112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 tmFilter="0,0; .5, 0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3550"/>
                            </p:stCondLst>
                            <p:childTnLst>
                              <p:par>
                                <p:cTn id="120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 tmFilter="0,0; .5, 0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6050"/>
                            </p:stCondLst>
                            <p:childTnLst>
                              <p:par>
                                <p:cTn id="128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 tmFilter="0,0; .5, 0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9350"/>
                            </p:stCondLst>
                            <p:childTnLst>
                              <p:par>
                                <p:cTn id="136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 tmFilter="0,0; .5, 0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1850"/>
                            </p:stCondLst>
                            <p:childTnLst>
                              <p:par>
                                <p:cTn id="144" presetID="4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 tmFilter="0,0; .5, 0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74350"/>
                            </p:stCondLst>
                            <p:childTnLst>
                              <p:par>
                                <p:cTn id="152" presetID="4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10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77350"/>
                            </p:stCondLst>
                            <p:childTnLst>
                              <p:par>
                                <p:cTn id="160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79250"/>
                            </p:stCondLst>
                            <p:childTnLst>
                              <p:par>
                                <p:cTn id="166" presetID="40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6" grpId="0"/>
      <p:bldP spid="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65</Words>
  <Application>Microsoft Office PowerPoint</Application>
  <PresentationFormat>On-screen Show (4:3)</PresentationFormat>
  <Paragraphs>15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BERMAIN SAMBIL OLAHRAGA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BERMAIN SAMBIL OLAHRAGA</dc:title>
  <dc:creator>U s e r</dc:creator>
  <cp:lastModifiedBy>U s e r</cp:lastModifiedBy>
  <cp:revision>17</cp:revision>
  <dcterms:created xsi:type="dcterms:W3CDTF">2015-05-28T04:08:36Z</dcterms:created>
  <dcterms:modified xsi:type="dcterms:W3CDTF">2015-06-04T05:13:32Z</dcterms:modified>
</cp:coreProperties>
</file>